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slideLayouts/slideLayout15.xml" ContentType="application/vnd.openxmlformats-officedocument.presentationml.slideLayout+xml"/>
  <Override PartName="/ppt/theme/theme9.xml" ContentType="application/vnd.openxmlformats-officedocument.theme+xml"/>
  <Override PartName="/ppt/slideLayouts/slideLayout16.xml" ContentType="application/vnd.openxmlformats-officedocument.presentationml.slideLayout+xml"/>
  <Override PartName="/ppt/theme/theme10.xml" ContentType="application/vnd.openxmlformats-officedocument.theme+xml"/>
  <Override PartName="/ppt/slideLayouts/slideLayout17.xml" ContentType="application/vnd.openxmlformats-officedocument.presentationml.slideLayout+xml"/>
  <Override PartName="/ppt/theme/theme11.xml" ContentType="application/vnd.openxmlformats-officedocument.theme+xml"/>
  <Override PartName="/ppt/slideLayouts/slideLayout18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3" r:id="rId1"/>
    <p:sldMasterId id="2147483660" r:id="rId2"/>
    <p:sldMasterId id="2147483706" r:id="rId3"/>
    <p:sldMasterId id="2147483719" r:id="rId4"/>
    <p:sldMasterId id="2147483674" r:id="rId5"/>
    <p:sldMasterId id="2147483726" r:id="rId6"/>
    <p:sldMasterId id="2147483730" r:id="rId7"/>
    <p:sldMasterId id="2147483734" r:id="rId8"/>
    <p:sldMasterId id="2147483738" r:id="rId9"/>
    <p:sldMasterId id="2147483683" r:id="rId10"/>
    <p:sldMasterId id="2147483689" r:id="rId11"/>
    <p:sldMasterId id="2147483690" r:id="rId12"/>
  </p:sldMasterIdLst>
  <p:notesMasterIdLst>
    <p:notesMasterId r:id="rId27"/>
  </p:notesMasterIdLst>
  <p:sldIdLst>
    <p:sldId id="268" r:id="rId13"/>
    <p:sldId id="269" r:id="rId14"/>
    <p:sldId id="270" r:id="rId15"/>
    <p:sldId id="282" r:id="rId16"/>
    <p:sldId id="283" r:id="rId17"/>
    <p:sldId id="271" r:id="rId18"/>
    <p:sldId id="272" r:id="rId19"/>
    <p:sldId id="273" r:id="rId20"/>
    <p:sldId id="275" r:id="rId21"/>
    <p:sldId id="277" r:id="rId22"/>
    <p:sldId id="278" r:id="rId23"/>
    <p:sldId id="276" r:id="rId24"/>
    <p:sldId id="280" r:id="rId25"/>
    <p:sldId id="281" r:id="rId26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pos="15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D1E0683-0174-4587-8C4C-118D2AE68023}">
  <a:tblStyle styleId="{FD1E0683-0174-4587-8C4C-118D2AE6802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8A58922-26CE-4442-8D8B-76BD84E6BE8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44" y="84"/>
      </p:cViewPr>
      <p:guideLst>
        <p:guide orient="horz" pos="1440"/>
        <p:guide pos="15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2015037" y="5613082"/>
            <a:ext cx="1642564" cy="474210"/>
          </a:xfr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5263107" y="5567772"/>
            <a:ext cx="1908401" cy="519520"/>
          </a:xfrm>
        </p:spPr>
        <p:txBody>
          <a:bodyPr anchor="t">
            <a:normAutofit/>
          </a:bodyPr>
          <a:lstStyle>
            <a:lvl1pPr marL="0" indent="0">
              <a:buNone/>
              <a:defRPr sz="2800"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169541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 hasCustomPrompt="1"/>
          </p:nvPr>
        </p:nvSpPr>
        <p:spPr>
          <a:xfrm>
            <a:off x="263984" y="932016"/>
            <a:ext cx="2776671" cy="1892547"/>
          </a:xfrm>
        </p:spPr>
        <p:txBody>
          <a:bodyPr anchor="t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  <p:sp>
        <p:nvSpPr>
          <p:cNvPr id="10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7075068" y="932016"/>
            <a:ext cx="2586724" cy="2439145"/>
          </a:xfrm>
        </p:spPr>
        <p:txBody>
          <a:bodyPr anchor="t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  <p:sp>
        <p:nvSpPr>
          <p:cNvPr id="11" name="文字版面配置區 4"/>
          <p:cNvSpPr>
            <a:spLocks noGrp="1"/>
          </p:cNvSpPr>
          <p:nvPr>
            <p:ph type="body" sz="quarter" idx="10" hasCustomPrompt="1"/>
          </p:nvPr>
        </p:nvSpPr>
        <p:spPr>
          <a:xfrm>
            <a:off x="3746134" y="2208133"/>
            <a:ext cx="2586724" cy="2439145"/>
          </a:xfrm>
        </p:spPr>
        <p:txBody>
          <a:bodyPr anchor="t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80695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681038" y="1795750"/>
            <a:ext cx="8543925" cy="4304604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3219358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編輯文字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2604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681038" y="692331"/>
            <a:ext cx="8543925" cy="998357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按一下以編輯標題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編輯文字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282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681038" y="783771"/>
            <a:ext cx="8543925" cy="906917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按一下以編輯標題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編輯文字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615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681038" y="783771"/>
            <a:ext cx="8543925" cy="906917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按一下以編輯標題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TW" altLang="en-US" dirty="0" smtClean="0"/>
              <a:t>編輯文字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6539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1234441" y="1615441"/>
            <a:ext cx="7376160" cy="3596640"/>
          </a:xfrm>
        </p:spPr>
        <p:txBody>
          <a:bodyPr/>
          <a:lstStyle/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228474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262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192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userDrawn="1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82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63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614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222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011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1280160" y="1645919"/>
            <a:ext cx="7315200" cy="3550921"/>
          </a:xfrm>
        </p:spPr>
        <p:txBody>
          <a:bodyPr/>
          <a:lstStyle/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2372787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 hasCustomPrompt="1"/>
          </p:nvPr>
        </p:nvSpPr>
        <p:spPr>
          <a:xfrm>
            <a:off x="814388" y="1681163"/>
            <a:ext cx="5377406" cy="3413351"/>
          </a:xfrm>
        </p:spPr>
        <p:txBody>
          <a:bodyPr/>
          <a:lstStyle/>
          <a:p>
            <a:pPr lvl="0"/>
            <a:r>
              <a:rPr lang="zh-TW" altLang="en-US" dirty="0" smtClean="0"/>
              <a:t>編輯照片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 hasCustomPrompt="1"/>
          </p:nvPr>
        </p:nvSpPr>
        <p:spPr>
          <a:xfrm>
            <a:off x="6453051" y="1677217"/>
            <a:ext cx="2771912" cy="2751092"/>
          </a:xfrm>
        </p:spPr>
        <p:txBody>
          <a:bodyPr anchor="t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編輯文字</a:t>
            </a:r>
          </a:p>
        </p:txBody>
      </p:sp>
    </p:spTree>
    <p:extLst>
      <p:ext uri="{BB962C8B-B14F-4D97-AF65-F5344CB8AC3E}">
        <p14:creationId xmlns:p14="http://schemas.microsoft.com/office/powerpoint/2010/main" val="410029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6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7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BFE7-1D13-46EA-B1B1-E8456967FCE2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9BDD-A296-457C-8A2F-5B3253A29C8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5" r:id="rId2"/>
    <p:sldLayoutId id="2147483718" r:id="rId3"/>
    <p:sldLayoutId id="2147483725" r:id="rId4"/>
    <p:sldLayoutId id="2147483729" r:id="rId5"/>
    <p:sldLayoutId id="2147483733" r:id="rId6"/>
    <p:sldLayoutId id="214748373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12BC-2156-4A17-A3C7-4DA48A3B0189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696-4B01-426C-B838-F47D22620FF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4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AB361-DA14-440B-9642-1D737B7811C4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B39CC-E604-4233-9059-D9D67817D3F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4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A1270-C67E-4B6B-91CB-E28672575917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EBE7-9105-409E-BB35-372AA0A14D16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6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8D8F1-59C2-4CF7-9387-189FC07A48CF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4E02-DC13-4E02-B3DA-C7461573533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4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C6547-7538-4501-ACAB-F5CC2B284CD3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0CCC8-BE27-4F1D-8AEF-FBCFD847E8E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2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4E93-EBE6-4B45-8D2B-56AC0329FE92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9143-1104-4718-8BE8-12E8375864D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31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8E004-A0AB-40F0-8D2F-585E1BA5576E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6D8C7-FEDE-4F86-828D-E5BE5748A06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6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3E9CD-AD32-47A4-997E-6907BE740501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BB04-56EC-490C-87BB-F3A381ED8658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2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5EBB-3780-40E7-A2BE-62704892D8B0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C5F59-8DDC-498D-8EB4-5952AC812D1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85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25658-F5A5-4CD0-AEA8-8B05B02982F2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1B1AE-F4E7-4C5A-9ACD-AD4B65B0B0B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3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1406B-EACF-40B2-AE55-66740AEDF0E7}" type="datetimeFigureOut">
              <a:rPr lang="zh-TW" altLang="en-US" smtClean="0"/>
              <a:t>2022/9/19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384D-CBF5-4F3D-8F4C-EB81A3467F1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8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9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1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2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6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6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90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93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34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13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0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46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4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2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0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2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4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6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0</Words>
  <Application>Microsoft Office PowerPoint</Application>
  <PresentationFormat>A4 紙張 (210x297 公釐)</PresentationFormat>
  <Paragraphs>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12</vt:i4>
      </vt:variant>
      <vt:variant>
        <vt:lpstr>投影片標題</vt:lpstr>
      </vt:variant>
      <vt:variant>
        <vt:i4>14</vt:i4>
      </vt:variant>
    </vt:vector>
  </HeadingPairs>
  <TitlesOfParts>
    <vt:vector size="30" baseType="lpstr">
      <vt:lpstr>新細明體</vt:lpstr>
      <vt:lpstr>Arial</vt:lpstr>
      <vt:lpstr>Calibri</vt:lpstr>
      <vt:lpstr>Calibri Light</vt:lpstr>
      <vt:lpstr>13_自訂設計</vt:lpstr>
      <vt:lpstr>自訂設計</vt:lpstr>
      <vt:lpstr>14_自訂設計</vt:lpstr>
      <vt:lpstr>1_自訂設計</vt:lpstr>
      <vt:lpstr>5_自訂設計</vt:lpstr>
      <vt:lpstr>2_自訂設計</vt:lpstr>
      <vt:lpstr>3_自訂設計</vt:lpstr>
      <vt:lpstr>4_自訂設計</vt:lpstr>
      <vt:lpstr>6_自訂設計</vt:lpstr>
      <vt:lpstr>10_自訂設計</vt:lpstr>
      <vt:lpstr>11_自訂設計</vt:lpstr>
      <vt:lpstr>12_自訂設計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73</cp:revision>
  <dcterms:modified xsi:type="dcterms:W3CDTF">2022-09-19T07:07:56Z</dcterms:modified>
</cp:coreProperties>
</file>