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18" autoAdjust="0"/>
  </p:normalViewPr>
  <p:slideViewPr>
    <p:cSldViewPr snapToGrid="0">
      <p:cViewPr>
        <p:scale>
          <a:sx n="48" d="100"/>
          <a:sy n="48" d="100"/>
        </p:scale>
        <p:origin x="-1810" y="-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1FA7E0-2B59-4874-B201-84E502F2E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BDCCD40-3665-4A74-9A35-D69975CB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4745765-DE07-427A-A923-265B95D4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2FAD2CB-4F52-41A2-9A88-CBF7917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6D91F12-A758-4EA6-844C-B64BD87C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5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6A318AC-673F-4C4F-BBA5-23399D4A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BDD0A79A-C517-421A-9EE3-7137E5B1B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6A381D7-0663-4BA8-BE99-A615BFB9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5EC78A9-B429-4482-AC2E-896BFFD6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4A684AD-1CED-444E-9365-CD7D5324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58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7796CCD1-9D0E-4B43-9241-291941828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B754A29E-8CD4-4DAB-9EF8-B51FC1585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06E4348-F7A6-4CA6-804A-602D7AF0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DF9F6F4-4D80-47D0-AB6C-82E7BDF4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91299AE-0775-4BC7-80FA-5235AD15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6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ADB4F8C-683B-4BA4-8FA4-FDD2EEB9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803E97E-23ED-4966-8DA0-B1B72B57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D7B5F0E-FC7A-450A-BE87-5A726BDC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241589C-AA51-4CE4-A8C6-2DC0A6B6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344CA3D-7BA1-44D3-A5B5-27FDF7C9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E3EC67E-DD4A-48C8-80A3-A9A82397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8790564-EB00-41F4-88EE-66F840E14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8D55582-F7CB-44E0-A06B-ED2A9293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7A0CE16-D218-47DA-ABAF-F9A9A662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FE770EF-799D-4B10-88CF-FF17EAEA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37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C8CEBB7-8133-499A-95E2-30E5A0F9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CA661D2-4707-4AC1-B90C-B898EA863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B07E7C37-8CBE-48EF-AC30-F6470F6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270A42E-2FA5-4276-BF0C-14AC703E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28AB168D-0508-46DE-A610-C6C8C86B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0604ED9-2925-44D6-AB01-0149E100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5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692FF11-B104-4D13-86D0-9D00A45B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D57294F-3BE9-424D-A8CF-30061E57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019FDE2-4DE5-4304-96D6-E7B081BA0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74C72A26-3415-4F0D-980A-9F588E9F4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2280C6F5-16B5-4FC1-944A-E41EE5A4E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8F70DDED-2258-477F-AD2C-50026330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8A93C340-9EB8-4B9E-8F12-C9F88DB8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E42598C4-B881-4607-A8CD-F088EA2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37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D75AE1B-C29B-478B-9EBA-941F4B8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62B204BA-0F91-4F5C-895A-926A76F1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F63C4EA-B6A1-4E73-AD21-E9A85B3D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1AECF359-252B-43F2-B251-919F11A5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9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7F494920-8BF1-456E-854F-B93BA669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BBFF4F6-940C-49B3-8094-FB2BB71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26C5A80-3582-41E3-8EBD-A2E075B7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45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962DE98-240B-430D-AC53-80CB0913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E442B5C-012D-49F8-B0C6-25E1DD37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96E70529-8C8E-4BBD-A635-226320A7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1A705859-7116-414F-AB01-36E608DA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5EAC7B2-88CD-47F6-AFC6-79FD0FB6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49E6B83-3708-4064-A42F-81DF84F0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9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B41E59F-C092-4EA7-A069-B1FAFAEF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8BAF13D9-807A-4DE2-BE70-057BA8549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6BF6E52-089E-4272-A986-00852F70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527EE48-EBF1-4760-8A1F-4064B919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321AEB9A-8EBA-48BF-A710-EFE1A395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171A4A75-73BE-48E2-AD7D-BE87D55E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63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423944E-F702-4091-B1D4-3D0573E1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FFD5984-6DBC-4EC2-832C-BF4BBA6B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0E22217-2FF5-496F-8A1D-ABE622BF5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418F-5267-46D7-BE8D-2B8A3C2DA2D0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4D5F0A2-606E-436C-8D26-65A759BE1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67DA6C7-F89E-43D0-8549-065390E09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7009-3427-463F-8144-6FE93B7737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By40Jju34s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BFD39B6-7D51-4D6E-AFA7-9BF02D6E1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55A4CEF4-C907-487C-9B28-25D216C16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4225E19-EEE9-4592-B541-C282CB104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0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21EE8C-E6CE-4101-8F00-CF26D8C6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AC39158F-E5A1-49A9-9946-195422CA6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13274"/>
          </a:xfrm>
        </p:spPr>
      </p:pic>
    </p:spTree>
    <p:extLst>
      <p:ext uri="{BB962C8B-B14F-4D97-AF65-F5344CB8AC3E}">
        <p14:creationId xmlns:p14="http://schemas.microsoft.com/office/powerpoint/2010/main" val="105803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BFD39B6-7D51-4D6E-AFA7-9BF02D6E1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55A4CEF4-C907-487C-9B28-25D216C16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6FD1A6-4E0D-4847-AEE0-1B0AB1048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A9362-9E28-49BA-903C-8BA6FB63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3C81493-6710-443D-8139-BB81DF8EB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727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48A7477-3F0B-4378-A185-BD516A9F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F1F54CE-A6F9-4688-9E67-E26684FA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0" y="0"/>
            <a:ext cx="9148970" cy="6877878"/>
          </a:xfrm>
        </p:spPr>
      </p:pic>
    </p:spTree>
    <p:extLst>
      <p:ext uri="{BB962C8B-B14F-4D97-AF65-F5344CB8AC3E}">
        <p14:creationId xmlns:p14="http://schemas.microsoft.com/office/powerpoint/2010/main" val="303123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B08643D-52DD-4135-B479-403F4089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A0539DB-CA14-42D3-9F51-913AAF1B4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092"/>
          </a:xfrm>
        </p:spPr>
      </p:pic>
    </p:spTree>
    <p:extLst>
      <p:ext uri="{BB962C8B-B14F-4D97-AF65-F5344CB8AC3E}">
        <p14:creationId xmlns:p14="http://schemas.microsoft.com/office/powerpoint/2010/main" val="18571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21EE8C-E6CE-4101-8F00-CF26D8C6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5DF7189-AF2A-4C4B-9041-B6E847A81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092"/>
          </a:xfrm>
        </p:spPr>
      </p:pic>
    </p:spTree>
    <p:extLst>
      <p:ext uri="{BB962C8B-B14F-4D97-AF65-F5344CB8AC3E}">
        <p14:creationId xmlns:p14="http://schemas.microsoft.com/office/powerpoint/2010/main" val="295534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90803C1-3835-4BC1-8B5A-BB4250E7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7A026695-33C9-4BE8-A175-B180FCB9A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909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2FBA6A7-4161-4D88-97D7-3F4081A0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2047638-B068-4D55-9585-FD6397D9B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30" y="0"/>
            <a:ext cx="9252330" cy="6832151"/>
          </a:xfrm>
        </p:spPr>
      </p:pic>
    </p:spTree>
    <p:extLst>
      <p:ext uri="{BB962C8B-B14F-4D97-AF65-F5344CB8AC3E}">
        <p14:creationId xmlns:p14="http://schemas.microsoft.com/office/powerpoint/2010/main" val="135307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238EB1C-7EFF-4DD0-829E-EEDCF15A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C41DC24-7FDB-4116-8A43-64E41761B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092"/>
          </a:xfrm>
        </p:spPr>
      </p:pic>
    </p:spTree>
    <p:extLst>
      <p:ext uri="{BB962C8B-B14F-4D97-AF65-F5344CB8AC3E}">
        <p14:creationId xmlns:p14="http://schemas.microsoft.com/office/powerpoint/2010/main" val="118662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AB4FC08-6552-4023-8746-CAAE5916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AB6967D3-32A4-4128-A17F-3C9FCB6B2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13274"/>
          </a:xfrm>
        </p:spPr>
      </p:pic>
    </p:spTree>
    <p:extLst>
      <p:ext uri="{BB962C8B-B14F-4D97-AF65-F5344CB8AC3E}">
        <p14:creationId xmlns:p14="http://schemas.microsoft.com/office/powerpoint/2010/main" val="89261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A9362-9E28-49BA-903C-8BA6FB63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8D991292-84E8-468C-AE87-EB91D67FE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6744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48A7477-3F0B-4378-A185-BD516A9F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hlinkClick r:id="rId2"/>
            <a:extLst>
              <a:ext uri="{FF2B5EF4-FFF2-40B4-BE49-F238E27FC236}">
                <a16:creationId xmlns="" xmlns:a16="http://schemas.microsoft.com/office/drawing/2014/main" id="{2275A2D0-4E44-4943-BE52-996A57BA3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798365"/>
          </a:xfrm>
        </p:spPr>
      </p:pic>
    </p:spTree>
    <p:extLst>
      <p:ext uri="{BB962C8B-B14F-4D97-AF65-F5344CB8AC3E}">
        <p14:creationId xmlns:p14="http://schemas.microsoft.com/office/powerpoint/2010/main" val="19302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B08643D-52DD-4135-B479-403F4089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3262451-686D-4D5E-B1DF-E53B032F5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8" y="0"/>
            <a:ext cx="9178787" cy="6862970"/>
          </a:xfrm>
        </p:spPr>
      </p:pic>
    </p:spTree>
    <p:extLst>
      <p:ext uri="{BB962C8B-B14F-4D97-AF65-F5344CB8AC3E}">
        <p14:creationId xmlns:p14="http://schemas.microsoft.com/office/powerpoint/2010/main" val="1924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21EE8C-E6CE-4101-8F00-CF26D8C6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2BE55BF-71D2-47DD-8ADA-6CEB98CA4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909"/>
          </a:xfrm>
        </p:spPr>
      </p:pic>
    </p:spTree>
    <p:extLst>
      <p:ext uri="{BB962C8B-B14F-4D97-AF65-F5344CB8AC3E}">
        <p14:creationId xmlns:p14="http://schemas.microsoft.com/office/powerpoint/2010/main" val="20965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BFD39B6-7D51-4D6E-AFA7-9BF02D6E1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55A4CEF4-C907-487C-9B28-25D216C16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57BFBF3-0AAD-4978-9292-A8DBE3F44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A9362-9E28-49BA-903C-8BA6FB63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447531B-F0B1-4216-B551-9EF9AE72F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909"/>
          </a:xfrm>
        </p:spPr>
      </p:pic>
    </p:spTree>
    <p:extLst>
      <p:ext uri="{BB962C8B-B14F-4D97-AF65-F5344CB8AC3E}">
        <p14:creationId xmlns:p14="http://schemas.microsoft.com/office/powerpoint/2010/main" val="499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48A7477-3F0B-4378-A185-BD516A9F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F543C79-8739-448F-9F97-D78685925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636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B08643D-52DD-4135-B479-403F4089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0B774FF3-AAC3-4495-A1AF-59A3EBD0E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103288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如螢幕大小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4</cp:revision>
  <dcterms:created xsi:type="dcterms:W3CDTF">2017-12-15T02:34:59Z</dcterms:created>
  <dcterms:modified xsi:type="dcterms:W3CDTF">2017-12-26T07:03:32Z</dcterms:modified>
</cp:coreProperties>
</file>